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7" r:id="rId3"/>
    <p:sldId id="263" r:id="rId4"/>
    <p:sldId id="264" r:id="rId5"/>
    <p:sldId id="265" r:id="rId6"/>
    <p:sldId id="266" r:id="rId7"/>
    <p:sldId id="268" r:id="rId8"/>
    <p:sldId id="26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595"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A17016-E1A2-40CD-8346-288EF0591717}" type="datetimeFigureOut">
              <a:rPr lang="en-US" smtClean="0"/>
              <a:t>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2593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A17016-E1A2-40CD-8346-288EF0591717}" type="datetimeFigureOut">
              <a:rPr lang="en-US" smtClean="0"/>
              <a:t>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3823046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A17016-E1A2-40CD-8346-288EF0591717}" type="datetimeFigureOut">
              <a:rPr lang="en-US" smtClean="0"/>
              <a:t>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76AF8-8C2C-4244-A1FB-9FDF39B91A2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006069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A17016-E1A2-40CD-8346-288EF0591717}" type="datetimeFigureOut">
              <a:rPr lang="en-US" smtClean="0"/>
              <a:t>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28166434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A17016-E1A2-40CD-8346-288EF0591717}" type="datetimeFigureOut">
              <a:rPr lang="en-US" smtClean="0"/>
              <a:t>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76AF8-8C2C-4244-A1FB-9FDF39B91A2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067130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A17016-E1A2-40CD-8346-288EF0591717}" type="datetimeFigureOut">
              <a:rPr lang="en-US" smtClean="0"/>
              <a:t>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1244985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A17016-E1A2-40CD-8346-288EF0591717}" type="datetimeFigureOut">
              <a:rPr lang="en-US" smtClean="0"/>
              <a:t>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3924689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A17016-E1A2-40CD-8346-288EF0591717}" type="datetimeFigureOut">
              <a:rPr lang="en-US" smtClean="0"/>
              <a:t>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3481060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A17016-E1A2-40CD-8346-288EF0591717}" type="datetimeFigureOut">
              <a:rPr lang="en-US" smtClean="0"/>
              <a:t>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3837750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A17016-E1A2-40CD-8346-288EF0591717}" type="datetimeFigureOut">
              <a:rPr lang="en-US" smtClean="0"/>
              <a:t>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3909860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A17016-E1A2-40CD-8346-288EF0591717}" type="datetimeFigureOut">
              <a:rPr lang="en-US" smtClean="0"/>
              <a:t>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815001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A17016-E1A2-40CD-8346-288EF0591717}" type="datetimeFigureOut">
              <a:rPr lang="en-US" smtClean="0"/>
              <a:t>1/29/2017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1651941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A17016-E1A2-40CD-8346-288EF0591717}" type="datetimeFigureOut">
              <a:rPr lang="en-US" smtClean="0"/>
              <a:t>1/29/2017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1023254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A17016-E1A2-40CD-8346-288EF0591717}" type="datetimeFigureOut">
              <a:rPr lang="en-US" smtClean="0"/>
              <a:t>1/29/2017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3946724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A17016-E1A2-40CD-8346-288EF0591717}" type="datetimeFigureOut">
              <a:rPr lang="en-US" smtClean="0"/>
              <a:t>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1065501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A17016-E1A2-40CD-8346-288EF0591717}" type="datetimeFigureOut">
              <a:rPr lang="en-US" smtClean="0"/>
              <a:t>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76AF8-8C2C-4244-A1FB-9FDF39B91A2D}" type="slidenum">
              <a:rPr lang="en-US" smtClean="0"/>
              <a:t>‹#›</a:t>
            </a:fld>
            <a:endParaRPr lang="en-US"/>
          </a:p>
        </p:txBody>
      </p:sp>
    </p:spTree>
    <p:extLst>
      <p:ext uri="{BB962C8B-B14F-4D97-AF65-F5344CB8AC3E}">
        <p14:creationId xmlns:p14="http://schemas.microsoft.com/office/powerpoint/2010/main" val="1581186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A17016-E1A2-40CD-8346-288EF0591717}" type="datetimeFigureOut">
              <a:rPr lang="en-US" smtClean="0"/>
              <a:t>1/29/2017</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6776AF8-8C2C-4244-A1FB-9FDF39B91A2D}" type="slidenum">
              <a:rPr lang="en-US" smtClean="0"/>
              <a:t>‹#›</a:t>
            </a:fld>
            <a:endParaRPr lang="en-US"/>
          </a:p>
        </p:txBody>
      </p:sp>
    </p:spTree>
    <p:extLst>
      <p:ext uri="{BB962C8B-B14F-4D97-AF65-F5344CB8AC3E}">
        <p14:creationId xmlns:p14="http://schemas.microsoft.com/office/powerpoint/2010/main" val="32330286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Times New Roman" panose="02020603050405020304" pitchFamily="18" charset="0"/>
                <a:cs typeface="Times New Roman" panose="02020603050405020304" pitchFamily="18" charset="0"/>
              </a:rPr>
              <a:t>Business problem and IT solution</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32608" y="1648496"/>
            <a:ext cx="3657600" cy="3013656"/>
          </a:xfrm>
        </p:spPr>
      </p:pic>
      <p:sp>
        <p:nvSpPr>
          <p:cNvPr id="4" name="Text Placeholder 3"/>
          <p:cNvSpPr>
            <a:spLocks noGrp="1"/>
          </p:cNvSpPr>
          <p:nvPr>
            <p:ph type="body" sz="half" idx="2"/>
          </p:nvPr>
        </p:nvSpPr>
        <p:spPr/>
        <p:txBody>
          <a:bodyPr>
            <a:normAutofit/>
          </a:bodyPr>
          <a:lstStyle/>
          <a:p>
            <a:r>
              <a:rPr lang="en-US" sz="1600" dirty="0">
                <a:latin typeface="Times New Roman" panose="02020603050405020304" pitchFamily="18" charset="0"/>
                <a:cs typeface="Times New Roman" panose="02020603050405020304" pitchFamily="18" charset="0"/>
              </a:rPr>
              <a:t>Brandon Astin </a:t>
            </a:r>
          </a:p>
          <a:p>
            <a:r>
              <a:rPr lang="en-US" sz="1600" dirty="0">
                <a:latin typeface="Times New Roman" panose="02020603050405020304" pitchFamily="18" charset="0"/>
                <a:cs typeface="Times New Roman" panose="02020603050405020304" pitchFamily="18" charset="0"/>
              </a:rPr>
              <a:t>IT 3225</a:t>
            </a:r>
          </a:p>
          <a:p>
            <a:r>
              <a:rPr lang="en-US" sz="1600" dirty="0">
                <a:latin typeface="Times New Roman" panose="02020603050405020304" pitchFamily="18" charset="0"/>
                <a:cs typeface="Times New Roman" panose="02020603050405020304" pitchFamily="18" charset="0"/>
              </a:rPr>
              <a:t>January 28,2017</a:t>
            </a:r>
          </a:p>
        </p:txBody>
      </p:sp>
    </p:spTree>
    <p:extLst>
      <p:ext uri="{BB962C8B-B14F-4D97-AF65-F5344CB8AC3E}">
        <p14:creationId xmlns:p14="http://schemas.microsoft.com/office/powerpoint/2010/main" val="816566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Information Overload</a:t>
            </a:r>
          </a:p>
        </p:txBody>
      </p:sp>
      <p:sp>
        <p:nvSpPr>
          <p:cNvPr id="3" name="Content Placeholder 2"/>
          <p:cNvSpPr>
            <a:spLocks noGrp="1"/>
          </p:cNvSpPr>
          <p:nvPr>
            <p:ph idx="1"/>
          </p:nvPr>
        </p:nvSpPr>
        <p:spPr/>
        <p:txBody>
          <a:bodyPr>
            <a:noAutofit/>
          </a:bodyPr>
          <a:lstStyle/>
          <a:p>
            <a:r>
              <a:rPr lang="en-US" sz="2400" dirty="0">
                <a:latin typeface="Times New Roman" panose="02020603050405020304" pitchFamily="18" charset="0"/>
                <a:cs typeface="Times New Roman" panose="02020603050405020304" pitchFamily="18" charset="0"/>
              </a:rPr>
              <a:t>It is said in which the fundamental real predictable is change, as well as these days nothing is developing more, or getting to be distinctly speedier, than information. A March two thousand ten gage put overall Internet action at 21 Exabyte's—21 million terabytes. </a:t>
            </a:r>
          </a:p>
          <a:p>
            <a:r>
              <a:rPr lang="en-US" sz="2400" dirty="0">
                <a:latin typeface="Times New Roman" panose="02020603050405020304" pitchFamily="18" charset="0"/>
                <a:cs typeface="Times New Roman" panose="02020603050405020304" pitchFamily="18" charset="0"/>
              </a:rPr>
              <a:t>The problem to be settled is to deal with this store of information with both development </a:t>
            </a:r>
            <a:r>
              <a:rPr lang="en-US" sz="2400">
                <a:latin typeface="Times New Roman" panose="02020603050405020304" pitchFamily="18" charset="0"/>
                <a:cs typeface="Times New Roman" panose="02020603050405020304" pitchFamily="18" charset="0"/>
              </a:rPr>
              <a:t>as well as </a:t>
            </a:r>
            <a:r>
              <a:rPr lang="en-US" sz="2400" dirty="0">
                <a:latin typeface="Times New Roman" panose="02020603050405020304" pitchFamily="18" charset="0"/>
                <a:cs typeface="Times New Roman" panose="02020603050405020304" pitchFamily="18" charset="0"/>
              </a:rPr>
              <a:t>human know-how, then to change over this information into imperative data.</a:t>
            </a:r>
          </a:p>
          <a:p>
            <a:r>
              <a:rPr lang="en-US" sz="2400" dirty="0">
                <a:latin typeface="Times New Roman" panose="02020603050405020304" pitchFamily="18" charset="0"/>
                <a:cs typeface="Times New Roman" panose="02020603050405020304" pitchFamily="18" charset="0"/>
              </a:rPr>
              <a:t>The issue of information overload is generally perceived today. Living in a information society a we are assaulted with data regardless of whether we effectively look for it.</a:t>
            </a:r>
          </a:p>
        </p:txBody>
      </p:sp>
    </p:spTree>
    <p:extLst>
      <p:ext uri="{BB962C8B-B14F-4D97-AF65-F5344CB8AC3E}">
        <p14:creationId xmlns:p14="http://schemas.microsoft.com/office/powerpoint/2010/main" val="1364256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latin typeface="Times New Roman" panose="02020603050405020304" pitchFamily="18" charset="0"/>
                <a:cs typeface="Times New Roman" panose="02020603050405020304" pitchFamily="18" charset="0"/>
              </a:rPr>
              <a:t>IT Solution</a:t>
            </a:r>
          </a:p>
        </p:txBody>
      </p:sp>
      <p:sp>
        <p:nvSpPr>
          <p:cNvPr id="3" name="Content Placeholder 2"/>
          <p:cNvSpPr>
            <a:spLocks noGrp="1"/>
          </p:cNvSpPr>
          <p:nvPr>
            <p:ph idx="1"/>
          </p:nvPr>
        </p:nvSpPr>
        <p:spPr/>
        <p:txBody>
          <a:bodyPr>
            <a:noAutofit/>
          </a:bodyPr>
          <a:lstStyle/>
          <a:p>
            <a:r>
              <a:rPr lang="en-US" sz="2400" dirty="0">
                <a:latin typeface="Times New Roman" panose="02020603050405020304" pitchFamily="18" charset="0"/>
                <a:cs typeface="Times New Roman" panose="02020603050405020304" pitchFamily="18" charset="0"/>
              </a:rPr>
              <a:t>some solution set forward to decrease data over-burden are: a decrements in the duplication of data found in the expert writing; the appropriation of individual data administration techniques, together with the mix of programming solution.</a:t>
            </a:r>
          </a:p>
          <a:p>
            <a:r>
              <a:rPr lang="en-US" sz="2400" dirty="0">
                <a:latin typeface="Times New Roman" panose="02020603050405020304" pitchFamily="18" charset="0"/>
                <a:cs typeface="Times New Roman" panose="02020603050405020304" pitchFamily="18" charset="0"/>
              </a:rPr>
              <a:t> different other technologies including disconnected programs, tweaked and customized news channels and numerous Web program programs have been produced to cure what Tudor calls Internet-instigated information overload.</a:t>
            </a:r>
          </a:p>
          <a:p>
            <a:r>
              <a:rPr lang="en-US" sz="2400" dirty="0">
                <a:latin typeface="Times New Roman" panose="02020603050405020304" pitchFamily="18" charset="0"/>
                <a:cs typeface="Times New Roman" panose="02020603050405020304" pitchFamily="18" charset="0"/>
              </a:rPr>
              <a:t>A generally current development, push innovation works by pushing notification of pre-selected information sources over the PC screen alarming clients to new and overhauled data. </a:t>
            </a:r>
          </a:p>
        </p:txBody>
      </p:sp>
    </p:spTree>
    <p:extLst>
      <p:ext uri="{BB962C8B-B14F-4D97-AF65-F5344CB8AC3E}">
        <p14:creationId xmlns:p14="http://schemas.microsoft.com/office/powerpoint/2010/main" val="3401160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Convince Stakeholder</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2741" y="2060621"/>
            <a:ext cx="7725853" cy="4005328"/>
          </a:xfrm>
        </p:spPr>
      </p:pic>
    </p:spTree>
    <p:extLst>
      <p:ext uri="{BB962C8B-B14F-4D97-AF65-F5344CB8AC3E}">
        <p14:creationId xmlns:p14="http://schemas.microsoft.com/office/powerpoint/2010/main" val="1329132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Stakeholder Needs</a:t>
            </a:r>
          </a:p>
        </p:txBody>
      </p:sp>
      <p:sp>
        <p:nvSpPr>
          <p:cNvPr id="3" name="Content Placeholder 2"/>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To give administration in building up an agreement based bowl wide vision and a brought together voice for the business. </a:t>
            </a:r>
          </a:p>
          <a:p>
            <a:r>
              <a:rPr lang="en-US" sz="2400" dirty="0">
                <a:latin typeface="Times New Roman" panose="02020603050405020304" pitchFamily="18" charset="0"/>
                <a:cs typeface="Times New Roman" panose="02020603050405020304" pitchFamily="18" charset="0"/>
              </a:rPr>
              <a:t>To build up a typical experimentally legitimate comprehension of the business, including the interrelated way of water administration in the bowl, the requirements of the majority of its partners, and the confinements of the framework. </a:t>
            </a:r>
          </a:p>
          <a:p>
            <a:r>
              <a:rPr lang="en-US" sz="2400" dirty="0">
                <a:latin typeface="Times New Roman" panose="02020603050405020304" pitchFamily="18" charset="0"/>
                <a:cs typeface="Times New Roman" panose="02020603050405020304" pitchFamily="18" charset="0"/>
              </a:rPr>
              <a:t>To actualize solution that depend on the best accessible innovation and science.</a:t>
            </a:r>
          </a:p>
        </p:txBody>
      </p:sp>
    </p:spTree>
    <p:extLst>
      <p:ext uri="{BB962C8B-B14F-4D97-AF65-F5344CB8AC3E}">
        <p14:creationId xmlns:p14="http://schemas.microsoft.com/office/powerpoint/2010/main" val="4272067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Information Technology Solution</a:t>
            </a:r>
          </a:p>
        </p:txBody>
      </p:sp>
      <p:sp>
        <p:nvSpPr>
          <p:cNvPr id="3" name="Content Placeholder 2"/>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information Technology Solutions attempts to give the best innovation framework support improvement, acquirement, administrations, and innovation advancement administration to the Wisconsin School of Business venture.</a:t>
            </a:r>
          </a:p>
          <a:p>
            <a:r>
              <a:rPr lang="en-US" sz="2400" dirty="0">
                <a:latin typeface="Times New Roman" panose="02020603050405020304" pitchFamily="18" charset="0"/>
                <a:cs typeface="Times New Roman" panose="02020603050405020304" pitchFamily="18" charset="0"/>
              </a:rPr>
              <a:t> Essential concentration territories incorporate multi-level help work area bolster occasion administration programming administrations, programming and equipment obtainment and support, lab and platform frameworks administration, and system foundation administration.</a:t>
            </a:r>
          </a:p>
          <a:p>
            <a:endParaRPr lang="en-US" dirty="0"/>
          </a:p>
        </p:txBody>
      </p:sp>
    </p:spTree>
    <p:extLst>
      <p:ext uri="{BB962C8B-B14F-4D97-AF65-F5344CB8AC3E}">
        <p14:creationId xmlns:p14="http://schemas.microsoft.com/office/powerpoint/2010/main" val="2376946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How To Solve The Problem</a:t>
            </a: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859109" y="2134830"/>
            <a:ext cx="4984124" cy="3881437"/>
          </a:xfrm>
        </p:spPr>
      </p:pic>
    </p:spTree>
    <p:extLst>
      <p:ext uri="{BB962C8B-B14F-4D97-AF65-F5344CB8AC3E}">
        <p14:creationId xmlns:p14="http://schemas.microsoft.com/office/powerpoint/2010/main" val="2299157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a:t>
            </a:r>
          </a:p>
        </p:txBody>
      </p:sp>
      <p:sp>
        <p:nvSpPr>
          <p:cNvPr id="3" name="Content Placeholder 2"/>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Lowe, M. (2003). </a:t>
            </a:r>
            <a:r>
              <a:rPr lang="en-US" sz="2400" i="1" dirty="0">
                <a:latin typeface="Times New Roman" panose="02020603050405020304" pitchFamily="18" charset="0"/>
                <a:cs typeface="Times New Roman" panose="02020603050405020304" pitchFamily="18" charset="0"/>
              </a:rPr>
              <a:t>Business Information at Work.</a:t>
            </a:r>
            <a:r>
              <a:rPr lang="en-US" sz="2400" dirty="0">
                <a:latin typeface="Times New Roman" panose="02020603050405020304" pitchFamily="18" charset="0"/>
                <a:cs typeface="Times New Roman" panose="02020603050405020304" pitchFamily="18" charset="0"/>
              </a:rPr>
              <a:t> Routledge.</a:t>
            </a:r>
          </a:p>
          <a:p>
            <a:r>
              <a:rPr lang="en-US" sz="2400" dirty="0">
                <a:latin typeface="Times New Roman" panose="02020603050405020304" pitchFamily="18" charset="0"/>
                <a:cs typeface="Times New Roman" panose="02020603050405020304" pitchFamily="18" charset="0"/>
              </a:rPr>
              <a:t>Pijpers, G. (2010). </a:t>
            </a:r>
            <a:r>
              <a:rPr lang="en-US" sz="2400" i="1" dirty="0">
                <a:latin typeface="Times New Roman" panose="02020603050405020304" pitchFamily="18" charset="0"/>
                <a:cs typeface="Times New Roman" panose="02020603050405020304" pitchFamily="18" charset="0"/>
              </a:rPr>
              <a:t>Information Overload: A System for Better Managing Everyday Data.</a:t>
            </a:r>
            <a:r>
              <a:rPr lang="en-US" sz="2400" dirty="0">
                <a:latin typeface="Times New Roman" panose="02020603050405020304" pitchFamily="18" charset="0"/>
                <a:cs typeface="Times New Roman" panose="02020603050405020304" pitchFamily="18" charset="0"/>
              </a:rPr>
              <a:t> John Wiley &amp; Sons.</a:t>
            </a:r>
          </a:p>
          <a:p>
            <a:r>
              <a:rPr lang="en-US" sz="2400" dirty="0">
                <a:latin typeface="Times New Roman" panose="02020603050405020304" pitchFamily="18" charset="0"/>
                <a:cs typeface="Times New Roman" panose="02020603050405020304" pitchFamily="18" charset="0"/>
              </a:rPr>
              <a:t>Saul Carliner, P. S. (2016). </a:t>
            </a:r>
            <a:r>
              <a:rPr lang="en-US" sz="2400" i="1" dirty="0">
                <a:latin typeface="Times New Roman" panose="02020603050405020304" pitchFamily="18" charset="0"/>
                <a:cs typeface="Times New Roman" panose="02020603050405020304" pitchFamily="18" charset="0"/>
              </a:rPr>
              <a:t>The e-Learning Handbook: Past Promises, Present </a:t>
            </a:r>
            <a:r>
              <a:rPr lang="en-US" sz="2400" dirty="0">
                <a:latin typeface="Times New Roman" panose="02020603050405020304" pitchFamily="18" charset="0"/>
                <a:cs typeface="Times New Roman" panose="02020603050405020304" pitchFamily="18" charset="0"/>
              </a:rPr>
              <a:t>Challenges</a:t>
            </a:r>
            <a:r>
              <a:rPr lang="en-US" sz="2400" i="1"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John Wiley &amp; Sons.</a:t>
            </a:r>
          </a:p>
        </p:txBody>
      </p:sp>
    </p:spTree>
    <p:extLst>
      <p:ext uri="{BB962C8B-B14F-4D97-AF65-F5344CB8AC3E}">
        <p14:creationId xmlns:p14="http://schemas.microsoft.com/office/powerpoint/2010/main" val="111762664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99</TotalTime>
  <Words>433</Words>
  <Application>Microsoft Office PowerPoint</Application>
  <PresentationFormat>Widescreen</PresentationFormat>
  <Paragraphs>25</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Times New Roman</vt:lpstr>
      <vt:lpstr>Trebuchet MS</vt:lpstr>
      <vt:lpstr>Wingdings 3</vt:lpstr>
      <vt:lpstr>Facet</vt:lpstr>
      <vt:lpstr>Business problem and IT solution</vt:lpstr>
      <vt:lpstr>Information Overload</vt:lpstr>
      <vt:lpstr>IT Solution</vt:lpstr>
      <vt:lpstr>Convince Stakeholder</vt:lpstr>
      <vt:lpstr>Stakeholder Needs</vt:lpstr>
      <vt:lpstr>Information Technology Solution</vt:lpstr>
      <vt:lpstr>How To Solve The Problem</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problem and IT solution</dc:title>
  <dc:creator>DESTOP</dc:creator>
  <cp:lastModifiedBy>Brandon Astin</cp:lastModifiedBy>
  <cp:revision>11</cp:revision>
  <dcterms:created xsi:type="dcterms:W3CDTF">2017-01-28T09:33:47Z</dcterms:created>
  <dcterms:modified xsi:type="dcterms:W3CDTF">2017-01-29T18:34:27Z</dcterms:modified>
</cp:coreProperties>
</file>